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2A59-9E41-4EF6-A9DA-837A6D48A4FA}" type="datetimeFigureOut">
              <a:rPr lang="en-AU" smtClean="0"/>
              <a:t>5/12/2016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67C5-D161-4A71-BD26-FAF4182594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4113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2A59-9E41-4EF6-A9DA-837A6D48A4FA}" type="datetimeFigureOut">
              <a:rPr lang="en-AU" smtClean="0"/>
              <a:t>5/12/2016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67C5-D161-4A71-BD26-FAF4182594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1557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2A59-9E41-4EF6-A9DA-837A6D48A4FA}" type="datetimeFigureOut">
              <a:rPr lang="en-AU" smtClean="0"/>
              <a:t>5/12/2016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67C5-D161-4A71-BD26-FAF4182594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8667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2A59-9E41-4EF6-A9DA-837A6D48A4FA}" type="datetimeFigureOut">
              <a:rPr lang="en-AU" smtClean="0"/>
              <a:t>5/12/2016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67C5-D161-4A71-BD26-FAF4182594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527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2A59-9E41-4EF6-A9DA-837A6D48A4FA}" type="datetimeFigureOut">
              <a:rPr lang="en-AU" smtClean="0"/>
              <a:t>5/12/2016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67C5-D161-4A71-BD26-FAF4182594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924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2A59-9E41-4EF6-A9DA-837A6D48A4FA}" type="datetimeFigureOut">
              <a:rPr lang="en-AU" smtClean="0"/>
              <a:t>5/12/2016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67C5-D161-4A71-BD26-FAF4182594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6246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2A59-9E41-4EF6-A9DA-837A6D48A4FA}" type="datetimeFigureOut">
              <a:rPr lang="en-AU" smtClean="0"/>
              <a:t>5/12/2016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67C5-D161-4A71-BD26-FAF4182594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3495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2A59-9E41-4EF6-A9DA-837A6D48A4FA}" type="datetimeFigureOut">
              <a:rPr lang="en-AU" smtClean="0"/>
              <a:t>5/12/2016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67C5-D161-4A71-BD26-FAF4182594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0827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2A59-9E41-4EF6-A9DA-837A6D48A4FA}" type="datetimeFigureOut">
              <a:rPr lang="en-AU" smtClean="0"/>
              <a:t>5/12/2016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67C5-D161-4A71-BD26-FAF4182594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4773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2A59-9E41-4EF6-A9DA-837A6D48A4FA}" type="datetimeFigureOut">
              <a:rPr lang="en-AU" smtClean="0"/>
              <a:t>5/12/2016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67C5-D161-4A71-BD26-FAF4182594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867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2A59-9E41-4EF6-A9DA-837A6D48A4FA}" type="datetimeFigureOut">
              <a:rPr lang="en-AU" smtClean="0"/>
              <a:t>5/12/2016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67C5-D161-4A71-BD26-FAF4182594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271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32A59-9E41-4EF6-A9DA-837A6D48A4FA}" type="datetimeFigureOut">
              <a:rPr lang="en-AU" smtClean="0"/>
              <a:t>5/12/2016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867C5-D161-4A71-BD26-FAF4182594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3208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hyperlink" Target="mailto:treasurer@bvasa.or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orient="vert" idx="4294967295"/>
          </p:nvPr>
        </p:nvSpPr>
        <p:spPr>
          <a:xfrm>
            <a:off x="137854" y="1961345"/>
            <a:ext cx="11922464" cy="4730012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400" dirty="0"/>
              <a:t>      </a:t>
            </a:r>
            <a:r>
              <a:rPr lang="en-AU" sz="2400" b="1" dirty="0"/>
              <a:t>Venue: </a:t>
            </a:r>
            <a:r>
              <a:rPr lang="en-AU" sz="2400" dirty="0"/>
              <a:t>Ming's Palace. 157-159 Gouger St, Adelaide</a:t>
            </a:r>
          </a:p>
          <a:p>
            <a:pPr marL="0" indent="0">
              <a:buNone/>
            </a:pPr>
            <a:r>
              <a:rPr lang="en-AU" sz="2400" dirty="0"/>
              <a:t>      12 Courses Chinese Food, included a glass of wine, donated by PATRITTI </a:t>
            </a:r>
          </a:p>
          <a:p>
            <a:pPr marL="0" indent="0">
              <a:buNone/>
            </a:pPr>
            <a:r>
              <a:rPr lang="en-AU" sz="2400" dirty="0"/>
              <a:t>      </a:t>
            </a:r>
            <a:r>
              <a:rPr lang="en-AU" sz="2400" b="1" dirty="0"/>
              <a:t>Date: </a:t>
            </a:r>
            <a:r>
              <a:rPr lang="en-AU" sz="2400" dirty="0"/>
              <a:t>3</a:t>
            </a:r>
            <a:r>
              <a:rPr lang="en-AU" sz="2400" baseline="30000" dirty="0"/>
              <a:t>rd</a:t>
            </a:r>
            <a:r>
              <a:rPr lang="en-AU" sz="2400" dirty="0"/>
              <a:t> February 2017, 7:00pm for 7:30pm start</a:t>
            </a:r>
          </a:p>
          <a:p>
            <a:pPr marL="0" indent="0">
              <a:buNone/>
            </a:pPr>
            <a:r>
              <a:rPr lang="en-AU" sz="2400" dirty="0"/>
              <a:t>      </a:t>
            </a:r>
            <a:r>
              <a:rPr lang="en-AU" sz="2400" b="1" dirty="0"/>
              <a:t>Members: $25;       Non Members: $55</a:t>
            </a:r>
          </a:p>
          <a:p>
            <a:pPr marL="0" indent="0">
              <a:buNone/>
            </a:pPr>
            <a:r>
              <a:rPr lang="en-AU" sz="2400" dirty="0"/>
              <a:t>      </a:t>
            </a:r>
            <a:r>
              <a:rPr lang="en-AU" sz="2400" b="1" dirty="0"/>
              <a:t>Seats limited.  Book early.</a:t>
            </a:r>
          </a:p>
          <a:p>
            <a:pPr marL="0" indent="0">
              <a:buNone/>
            </a:pPr>
            <a:r>
              <a:rPr lang="en-AU" sz="2400" dirty="0"/>
              <a:t>      </a:t>
            </a:r>
            <a:r>
              <a:rPr lang="en-AU" sz="2400" b="1" dirty="0"/>
              <a:t>RSVP: </a:t>
            </a:r>
            <a:r>
              <a:rPr lang="en-AU" sz="2400" u="sng" dirty="0">
                <a:solidFill>
                  <a:srgbClr val="0070C0"/>
                </a:solidFill>
              </a:rPr>
              <a:t>secretary</a:t>
            </a:r>
            <a:r>
              <a:rPr lang="en-AU" sz="2400" u="sng" dirty="0">
                <a:solidFill>
                  <a:srgbClr val="0070C0"/>
                </a:solidFill>
                <a:hlinkClick r:id="rId2"/>
              </a:rPr>
              <a:t>@bvasa.org</a:t>
            </a:r>
            <a:r>
              <a:rPr lang="en-AU" sz="2400" dirty="0">
                <a:solidFill>
                  <a:srgbClr val="0070C0"/>
                </a:solidFill>
              </a:rPr>
              <a:t> </a:t>
            </a:r>
            <a:r>
              <a:rPr lang="en-AU" sz="2400" dirty="0"/>
              <a:t>by 17</a:t>
            </a:r>
            <a:r>
              <a:rPr lang="en-AU" sz="2400" baseline="30000" dirty="0"/>
              <a:t>th</a:t>
            </a:r>
            <a:r>
              <a:rPr lang="en-AU" sz="2400" dirty="0"/>
              <a:t> Dec 2016.  Pay by 21</a:t>
            </a:r>
            <a:r>
              <a:rPr lang="en-AU" sz="2400" baseline="30000" dirty="0"/>
              <a:t>st</a:t>
            </a:r>
            <a:r>
              <a:rPr lang="en-AU" sz="2400" dirty="0"/>
              <a:t> Jan 2017</a:t>
            </a:r>
          </a:p>
          <a:p>
            <a:endParaRPr lang="en-A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60775" y="23567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pic>
        <p:nvPicPr>
          <p:cNvPr id="3073" name="Picture 2" descr="BVASA logo smal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0" y="57627"/>
            <a:ext cx="1544718" cy="1727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83131" y="99087"/>
            <a:ext cx="8431909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90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ja-JP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Badminton Veterans Association of South Australia Inc.</a:t>
            </a:r>
            <a:endParaRPr kumimoji="0" lang="en-AU" altLang="ja-JP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990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AU" altLang="ja-JP" sz="900" b="1" i="1" dirty="0">
              <a:solidFill>
                <a:srgbClr val="FF0000"/>
              </a:solidFill>
            </a:endParaRPr>
          </a:p>
          <a:p>
            <a:pPr marL="0" marR="0" lvl="0" indent="990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altLang="ja-JP" sz="3200" b="1" i="1" dirty="0">
                <a:solidFill>
                  <a:srgbClr val="FF0000"/>
                </a:solidFill>
              </a:rPr>
              <a:t>Chinese New Year</a:t>
            </a:r>
          </a:p>
          <a:p>
            <a:pPr marL="0" marR="0" lvl="0" indent="990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altLang="ja-JP" sz="3200" b="1" i="1" dirty="0">
                <a:solidFill>
                  <a:srgbClr val="FF0000"/>
                </a:solidFill>
              </a:rPr>
              <a:t>Year of the Rooster Dinner </a:t>
            </a:r>
          </a:p>
          <a:p>
            <a:pPr marL="0" marR="0" lvl="0" indent="990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8" name="Picture 1" descr="Related im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54" y="4824332"/>
            <a:ext cx="2494251" cy="1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5988" y="468852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3244275" y="4585445"/>
            <a:ext cx="5310065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altLang="zh-CN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Rooster is tenth in the Chinese zodiac.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Each year is related to an animal sign according to a 12-year cycle. Years of the Rooster include 1921, 1933, 1945, 1957, 1969, 1981, 1993, 2005, 2017. </a:t>
            </a:r>
            <a:endParaRPr kumimoji="0" lang="en-AU" altLang="zh-CN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AU" altLang="zh-CN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710" y="2969039"/>
            <a:ext cx="2414318" cy="78144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4499" y="4917120"/>
            <a:ext cx="3372740" cy="178595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54" y="52711"/>
            <a:ext cx="2269040" cy="1908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779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88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ＭＳ Ｐゴシック</vt:lpstr>
      <vt:lpstr>宋体</vt:lpstr>
      <vt:lpstr>Arial</vt:lpstr>
      <vt:lpstr>Calibri</vt:lpstr>
      <vt:lpstr>Calibri Light</vt:lpstr>
      <vt:lpstr>Times New Roman</vt:lpstr>
      <vt:lpstr>Verdana</vt:lpstr>
      <vt:lpstr>Office Theme</vt:lpstr>
      <vt:lpstr>PowerPoint Presentation</vt:lpstr>
    </vt:vector>
  </TitlesOfParts>
  <Company>The University of Adelaide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 Yang</dc:creator>
  <cp:lastModifiedBy>John</cp:lastModifiedBy>
  <cp:revision>18</cp:revision>
  <cp:lastPrinted>2016-10-27T00:47:56Z</cp:lastPrinted>
  <dcterms:created xsi:type="dcterms:W3CDTF">2016-10-26T01:42:18Z</dcterms:created>
  <dcterms:modified xsi:type="dcterms:W3CDTF">2016-12-05T10:31:03Z</dcterms:modified>
</cp:coreProperties>
</file>